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6391F-AD4C-4A0C-8A57-C21C46C0A867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33DF-EC7A-4854-9EDA-18579ABFB90F}" type="slidenum">
              <a:rPr lang="en-US" smtClean="0"/>
              <a:t>‹#›</a:t>
            </a:fld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562600"/>
            <a:ext cx="2365375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6391F-AD4C-4A0C-8A57-C21C46C0A867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33DF-EC7A-4854-9EDA-18579ABFB90F}" type="slidenum">
              <a:rPr lang="en-US" smtClean="0"/>
              <a:t>‹#›</a:t>
            </a:fld>
            <a:endParaRPr lang="en-US"/>
          </a:p>
        </p:txBody>
      </p:sp>
      <p:pic>
        <p:nvPicPr>
          <p:cNvPr id="3075" name="Picture 3" descr="C:\Users\lheil\Documents\Logos\AAANewLogo.Signage\mesa logo version 1\mesa new logo 2011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638800"/>
            <a:ext cx="2365375" cy="665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6391F-AD4C-4A0C-8A57-C21C46C0A867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33DF-EC7A-4854-9EDA-18579ABFB90F}" type="slidenum">
              <a:rPr lang="en-US" smtClean="0"/>
              <a:t>‹#›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410200"/>
            <a:ext cx="2365375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6391F-AD4C-4A0C-8A57-C21C46C0A867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33DF-EC7A-4854-9EDA-18579ABFB9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6391F-AD4C-4A0C-8A57-C21C46C0A867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33DF-EC7A-4854-9EDA-18579ABFB9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6391F-AD4C-4A0C-8A57-C21C46C0A867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33DF-EC7A-4854-9EDA-18579ABFB9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6391F-AD4C-4A0C-8A57-C21C46C0A867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33DF-EC7A-4854-9EDA-18579ABFB9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6391F-AD4C-4A0C-8A57-C21C46C0A867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33DF-EC7A-4854-9EDA-18579ABFB9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6391F-AD4C-4A0C-8A57-C21C46C0A867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F6E33DF-EC7A-4854-9EDA-18579ABFB90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dirty="0" smtClean="0"/>
              <a:t>Mesa College PPT Template #1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CF6391F-AD4C-4A0C-8A57-C21C46C0A867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F6E33DF-EC7A-4854-9EDA-18579ABFB90F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BARC Goals Activity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290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Logic Model for BARC Goal 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084320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/>
              <a:t>What is currently </a:t>
            </a:r>
            <a:r>
              <a:rPr lang="en-US" dirty="0" smtClean="0"/>
              <a:t>happening?</a:t>
            </a:r>
            <a:endParaRPr lang="en-US" dirty="0"/>
          </a:p>
          <a:p>
            <a:pPr lvl="0"/>
            <a:r>
              <a:rPr lang="en-US" dirty="0"/>
              <a:t>What would you like to be happening/What are we trying to accomplish  (outcomes/goals) </a:t>
            </a:r>
            <a:r>
              <a:rPr lang="en-US" dirty="0" smtClean="0"/>
              <a:t>?</a:t>
            </a:r>
            <a:endParaRPr lang="en-US" dirty="0"/>
          </a:p>
          <a:p>
            <a:pPr lvl="0"/>
            <a:r>
              <a:rPr lang="en-US" dirty="0"/>
              <a:t>What can we do that will lead to that goal (outputs/action items</a:t>
            </a:r>
            <a:r>
              <a:rPr lang="en-US" dirty="0" smtClean="0"/>
              <a:t>)?</a:t>
            </a:r>
            <a:endParaRPr lang="en-US" dirty="0"/>
          </a:p>
          <a:p>
            <a:pPr lvl="0"/>
            <a:r>
              <a:rPr lang="en-US" b="1" dirty="0"/>
              <a:t>How do we know if we accomplish the goal(s)? / how do you know it is working?</a:t>
            </a:r>
            <a:r>
              <a:rPr lang="en-US" dirty="0"/>
              <a:t> (the “measurement”)</a:t>
            </a:r>
          </a:p>
          <a:p>
            <a:pPr lvl="0"/>
            <a:r>
              <a:rPr lang="en-US" dirty="0"/>
              <a:t>What resources do you need implement the </a:t>
            </a:r>
            <a:r>
              <a:rPr lang="en-US" dirty="0" smtClean="0"/>
              <a:t>output/action?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8194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saPPTTemplate2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MesaPPTTemplate3</Template>
  <TotalTime>2</TotalTime>
  <Words>78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Constantia</vt:lpstr>
      <vt:lpstr>Wingdings 2</vt:lpstr>
      <vt:lpstr>MesaPPTTemplate2</vt:lpstr>
      <vt:lpstr>BARC Goals Activity</vt:lpstr>
      <vt:lpstr>Logic Model for BARC Goal Setting</vt:lpstr>
    </vt:vector>
  </TitlesOfParts>
  <Company>San Diego Community College District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Carla Grossini-Concha</dc:creator>
  <cp:lastModifiedBy>Carla Grossini-Concha</cp:lastModifiedBy>
  <cp:revision>2</cp:revision>
  <dcterms:created xsi:type="dcterms:W3CDTF">2019-04-03T22:11:13Z</dcterms:created>
  <dcterms:modified xsi:type="dcterms:W3CDTF">2021-02-17T22:16:31Z</dcterms:modified>
</cp:coreProperties>
</file>